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6CF9-2E34-4BA0-AEE7-F505E973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E1214-6D66-4B0D-B221-9AB32E81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943EE-2E2C-4594-B8EA-59DFDE16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EA917-9F2E-4D01-BC62-921E3E18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55BFF-F45F-459A-9A16-C1EB6AE2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313B-F348-4D7B-896E-1796ED3C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BBBCE-9F83-44D8-9042-69EBD4E88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94B2F-CBF9-4462-8EA2-9FD273C1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84A1-5FC9-454B-9F36-ED10D54D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19A4-D12E-4BC0-A145-76D7A314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D7EA3-7838-47DD-B4DF-0CCDC6D75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765E-70F4-422C-B21D-C635B7961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8F1D-50D1-44FC-83A9-E640CDAC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1D07-43FD-4BE5-AE99-90A98665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3F4E-4AA2-49FE-B44C-9BDF443F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675A-D761-4448-90D9-BDAA6547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600A9-F3A3-410F-A03C-043C753F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94C71-5059-4921-950F-2698E350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EEA1-8C30-445C-8513-81E0AF70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0A67-E3B3-4416-B1C7-51EBFBE2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1274-9D50-4E7E-9CDC-CA805349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BE60B-02C1-40F4-A809-F4CF490A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ED15-84A4-449B-8804-29DBB8A7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DCEFE-4F8C-4945-A6A2-82D9FEFB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0EC3-AFF3-423B-B1F7-A68876C3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655B-8046-4BFF-8096-A5AE12FF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8DC5-C579-4606-97AC-3439FEB75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20B1B-A373-408A-8CBE-801999BD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3174D-536E-47F8-A0E8-787BC98D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BC679-D1A9-4221-A7BA-B673B1A1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BBD32-F78B-4025-BDE9-64735934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C806-E3AB-4FE4-AE67-773A3FEA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7364-5833-4376-AB4D-0A4B28BD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A7F4-14E4-480C-9D8C-D8CAF62F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82326-1CC3-404C-89F8-FDA540612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2CDCF-1B7D-4F3B-A21E-33A4B1316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4C88A-79DC-4F5A-BF37-BC88D093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C0F6C-AB7B-45A6-9A4D-50E72606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66444-A955-4D75-B662-9ED565F2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6A3C-6521-4804-8F28-C45EDBB0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60B48-F2FA-4508-B65C-2CE83DED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1BD6F-AF63-4E94-B62C-ED439739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9BA7-A77A-4E5C-B8F1-9E485AA0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BF4B8-6F80-4FF3-A11F-A5E856A6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30515-4645-449D-B1C9-006976FA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9A364-67F4-4578-8D16-58F5BFC9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B87-57B4-44B7-A64D-FF9A2605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4CC4-1198-44FC-BEB2-DB5C2F8E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A32A9-EC73-4200-B35A-27629F5D2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64EEC-B284-4361-9F41-B1BBBC40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C1D1A-C563-42FF-A532-E24DED8A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BCCB-7D97-41EB-93A8-45D99750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CE1B-115D-4A65-8CD6-C698A173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7024A-7065-4AF4-9002-74D0D2C5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AEC9E-3392-4E03-A997-1CD0BD912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A86D8-FBC7-4A60-ABB0-65E163FC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0C21-B9CE-424F-B014-186C626F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2D9CD-7A70-483B-878A-7BD26469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47E0E-33FC-48DE-A5F8-52E5D57A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EC82F-22D2-4FD6-A1F0-8A8004E7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22505-2666-4BBC-88F3-806DD488D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5197-7BF6-4704-B6CB-F57D918E8D9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CAB2-C75F-45B2-BE00-CABBD76C8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3DEEA-EBFB-452A-A4CD-A04A5360B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D42B-0DA6-4609-9DBC-E36EFBD4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latrock.org.nz/fancybox/4394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D211C-4E09-44F0-8C5D-473251D9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42" y="85914"/>
            <a:ext cx="557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3B4A9-5EF5-40AD-BA0B-E45BDE63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"/>
            <a:ext cx="98817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E855C-528D-45FD-BD2C-D7659616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26" y="274320"/>
            <a:ext cx="861038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8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2F5EE-86CE-45D7-8F4F-F08C0B7C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37160"/>
            <a:ext cx="991309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8A683-3681-4735-89A0-DA9B9E6D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8" y="317500"/>
            <a:ext cx="111785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90B68-4FC2-42EB-A347-08384C521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95287"/>
            <a:ext cx="60864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125034-30B6-4336-A55D-AA7B276D6808}"/>
              </a:ext>
            </a:extLst>
          </p:cNvPr>
          <p:cNvSpPr txBox="1"/>
          <p:nvPr/>
        </p:nvSpPr>
        <p:spPr>
          <a:xfrm>
            <a:off x="3048000" y="32473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https://flatrock.org.nz/fancybox/4394/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A7994-82F1-4E47-8CAC-A05ABAE1623C}"/>
              </a:ext>
            </a:extLst>
          </p:cNvPr>
          <p:cNvSpPr txBox="1"/>
          <p:nvPr/>
        </p:nvSpPr>
        <p:spPr>
          <a:xfrm>
            <a:off x="1816608" y="1328928"/>
            <a:ext cx="874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 claims by tribe – dynamic map</a:t>
            </a:r>
          </a:p>
        </p:txBody>
      </p:sp>
    </p:spTree>
    <p:extLst>
      <p:ext uri="{BB962C8B-B14F-4D97-AF65-F5344CB8AC3E}">
        <p14:creationId xmlns:p14="http://schemas.microsoft.com/office/powerpoint/2010/main" val="262443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Navin</dc:creator>
  <cp:lastModifiedBy>John Navin</cp:lastModifiedBy>
  <cp:revision>1</cp:revision>
  <dcterms:created xsi:type="dcterms:W3CDTF">2022-02-07T20:09:22Z</dcterms:created>
  <dcterms:modified xsi:type="dcterms:W3CDTF">2022-02-07T20:20:11Z</dcterms:modified>
</cp:coreProperties>
</file>