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370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2" r:id="rId15"/>
    <p:sldId id="378" r:id="rId16"/>
    <p:sldId id="379" r:id="rId17"/>
    <p:sldId id="371" r:id="rId18"/>
    <p:sldId id="374" r:id="rId19"/>
    <p:sldId id="375" r:id="rId20"/>
    <p:sldId id="274" r:id="rId21"/>
    <p:sldId id="376" r:id="rId22"/>
    <p:sldId id="380" r:id="rId23"/>
    <p:sldId id="294" r:id="rId24"/>
    <p:sldId id="381" r:id="rId25"/>
    <p:sldId id="382" r:id="rId26"/>
    <p:sldId id="377" r:id="rId27"/>
    <p:sldId id="273" r:id="rId28"/>
    <p:sldId id="275" r:id="rId29"/>
    <p:sldId id="276" r:id="rId30"/>
    <p:sldId id="262" r:id="rId31"/>
    <p:sldId id="287" r:id="rId32"/>
    <p:sldId id="289" r:id="rId33"/>
    <p:sldId id="290" r:id="rId34"/>
    <p:sldId id="291" r:id="rId35"/>
    <p:sldId id="288" r:id="rId36"/>
    <p:sldId id="296" r:id="rId37"/>
    <p:sldId id="263" r:id="rId38"/>
    <p:sldId id="264" r:id="rId39"/>
    <p:sldId id="277" r:id="rId40"/>
    <p:sldId id="297" r:id="rId41"/>
    <p:sldId id="278" r:id="rId42"/>
    <p:sldId id="279" r:id="rId43"/>
    <p:sldId id="353" r:id="rId44"/>
    <p:sldId id="280" r:id="rId45"/>
    <p:sldId id="281" r:id="rId46"/>
    <p:sldId id="298" r:id="rId47"/>
    <p:sldId id="282" r:id="rId48"/>
    <p:sldId id="283" r:id="rId49"/>
    <p:sldId id="299" r:id="rId50"/>
    <p:sldId id="285" r:id="rId51"/>
    <p:sldId id="284" r:id="rId52"/>
    <p:sldId id="286" r:id="rId53"/>
    <p:sldId id="257" r:id="rId54"/>
    <p:sldId id="259" r:id="rId55"/>
    <p:sldId id="258" r:id="rId56"/>
    <p:sldId id="354" r:id="rId57"/>
    <p:sldId id="356" r:id="rId58"/>
    <p:sldId id="355" r:id="rId59"/>
    <p:sldId id="305" r:id="rId60"/>
    <p:sldId id="313" r:id="rId61"/>
    <p:sldId id="302" r:id="rId62"/>
    <p:sldId id="357" r:id="rId63"/>
    <p:sldId id="303" r:id="rId64"/>
    <p:sldId id="304" r:id="rId65"/>
    <p:sldId id="358" r:id="rId66"/>
    <p:sldId id="307" r:id="rId67"/>
    <p:sldId id="260" r:id="rId68"/>
    <p:sldId id="309" r:id="rId69"/>
    <p:sldId id="310" r:id="rId70"/>
    <p:sldId id="311" r:id="rId71"/>
    <p:sldId id="312" r:id="rId72"/>
    <p:sldId id="314" r:id="rId73"/>
    <p:sldId id="261" r:id="rId74"/>
    <p:sldId id="315" r:id="rId75"/>
    <p:sldId id="316" r:id="rId76"/>
    <p:sldId id="324" r:id="rId77"/>
    <p:sldId id="323" r:id="rId78"/>
    <p:sldId id="317" r:id="rId79"/>
    <p:sldId id="318" r:id="rId80"/>
    <p:sldId id="319" r:id="rId81"/>
    <p:sldId id="320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0" d="100"/>
          <a:sy n="110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2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3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6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65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1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3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B76EE-913A-41B0-9819-6E8317715138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A9F0-4FC2-4541-B980-8173AC208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536" y="0"/>
            <a:ext cx="1309253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370" y="515815"/>
            <a:ext cx="3915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“Manifest Destiny”</a:t>
            </a:r>
          </a:p>
        </p:txBody>
      </p:sp>
    </p:spTree>
    <p:extLst>
      <p:ext uri="{BB962C8B-B14F-4D97-AF65-F5344CB8AC3E}">
        <p14:creationId xmlns:p14="http://schemas.microsoft.com/office/powerpoint/2010/main" val="3342761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4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73" y="0"/>
            <a:ext cx="9281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8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2" y="0"/>
            <a:ext cx="519608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2312" y="743919"/>
            <a:ext cx="571887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John Tyler</a:t>
            </a:r>
          </a:p>
          <a:p>
            <a:endParaRPr lang="en-US" sz="3200" b="1" dirty="0"/>
          </a:p>
          <a:p>
            <a:r>
              <a:rPr lang="en-US" sz="2800" dirty="0"/>
              <a:t>Became president when Harrison died</a:t>
            </a:r>
          </a:p>
          <a:p>
            <a:endParaRPr lang="en-US" sz="1200" dirty="0"/>
          </a:p>
          <a:p>
            <a:r>
              <a:rPr lang="en-US" sz="2800" dirty="0"/>
              <a:t>Former Democrat</a:t>
            </a:r>
          </a:p>
          <a:p>
            <a:endParaRPr lang="en-US" sz="1200" dirty="0"/>
          </a:p>
          <a:p>
            <a:r>
              <a:rPr lang="en-US" sz="2800" dirty="0"/>
              <a:t>Blocked Whig agenda</a:t>
            </a:r>
          </a:p>
          <a:p>
            <a:endParaRPr lang="en-US" sz="1200" dirty="0"/>
          </a:p>
          <a:p>
            <a:r>
              <a:rPr lang="en-US" sz="2800" dirty="0"/>
              <a:t>Cabinet resigned (except Webster)</a:t>
            </a:r>
          </a:p>
          <a:p>
            <a:endParaRPr lang="en-US" sz="1200" dirty="0"/>
          </a:p>
          <a:p>
            <a:r>
              <a:rPr lang="en-US" sz="2800" dirty="0"/>
              <a:t>Expelled from Whig party, 1841</a:t>
            </a:r>
          </a:p>
          <a:p>
            <a:endParaRPr lang="en-US" sz="1200" dirty="0"/>
          </a:p>
          <a:p>
            <a:r>
              <a:rPr lang="en-US" sz="2800" dirty="0"/>
              <a:t>“President without a party”</a:t>
            </a:r>
          </a:p>
        </p:txBody>
      </p:sp>
    </p:spTree>
    <p:extLst>
      <p:ext uri="{BB962C8B-B14F-4D97-AF65-F5344CB8AC3E}">
        <p14:creationId xmlns:p14="http://schemas.microsoft.com/office/powerpoint/2010/main" val="3084645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755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4585" y="773723"/>
            <a:ext cx="478301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James Polk</a:t>
            </a:r>
          </a:p>
          <a:p>
            <a:endParaRPr lang="en-US" sz="3200" dirty="0"/>
          </a:p>
          <a:p>
            <a:r>
              <a:rPr lang="en-US" sz="2800" dirty="0"/>
              <a:t>Democrat, elected President in 1844</a:t>
            </a:r>
          </a:p>
          <a:p>
            <a:endParaRPr lang="en-US" sz="2800" dirty="0"/>
          </a:p>
          <a:p>
            <a:r>
              <a:rPr lang="en-US" sz="2800" dirty="0"/>
              <a:t>Expansionist</a:t>
            </a:r>
          </a:p>
          <a:p>
            <a:endParaRPr lang="en-US" sz="2800" dirty="0"/>
          </a:p>
          <a:p>
            <a:r>
              <a:rPr lang="en-US" sz="2800" dirty="0"/>
              <a:t>Wanted to annex Texas immediately</a:t>
            </a:r>
          </a:p>
          <a:p>
            <a:endParaRPr lang="en-US" sz="2800" dirty="0"/>
          </a:p>
          <a:p>
            <a:r>
              <a:rPr lang="en-US" sz="2800" dirty="0"/>
              <a:t>Wanted to seize Oregon territory</a:t>
            </a:r>
          </a:p>
        </p:txBody>
      </p:sp>
    </p:spTree>
    <p:extLst>
      <p:ext uri="{BB962C8B-B14F-4D97-AF65-F5344CB8AC3E}">
        <p14:creationId xmlns:p14="http://schemas.microsoft.com/office/powerpoint/2010/main" val="3801048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243F2-F18B-4A02-91C5-9ADAA61A0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0"/>
            <a:ext cx="11379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07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B0E2-3D89-4216-AB84-2E784B14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5" y="0"/>
            <a:ext cx="1154176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228887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7" y="0"/>
            <a:ext cx="69381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34400" y="1172308"/>
            <a:ext cx="27666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1846 </a:t>
            </a:r>
            <a:r>
              <a:rPr lang="en-US" sz="3600" dirty="0" err="1"/>
              <a:t>Orgeon</a:t>
            </a:r>
            <a:r>
              <a:rPr lang="en-US" sz="3600" dirty="0"/>
              <a:t> Treaty settled Oregon boundary dispute by establishing border at 49</a:t>
            </a:r>
            <a:r>
              <a:rPr lang="en-US" sz="3600" baseline="30000" dirty="0"/>
              <a:t>th</a:t>
            </a:r>
            <a:r>
              <a:rPr lang="en-US" sz="3600" dirty="0"/>
              <a:t> parallel</a:t>
            </a:r>
          </a:p>
        </p:txBody>
      </p:sp>
    </p:spTree>
    <p:extLst>
      <p:ext uri="{BB962C8B-B14F-4D97-AF65-F5344CB8AC3E}">
        <p14:creationId xmlns:p14="http://schemas.microsoft.com/office/powerpoint/2010/main" val="1840178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6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9" y="0"/>
            <a:ext cx="10681495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3851" y="6152827"/>
            <a:ext cx="9562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Oregon Trail – Independence, Missouri to Oregon City</a:t>
            </a:r>
          </a:p>
        </p:txBody>
      </p:sp>
    </p:spTree>
    <p:extLst>
      <p:ext uri="{BB962C8B-B14F-4D97-AF65-F5344CB8AC3E}">
        <p14:creationId xmlns:p14="http://schemas.microsoft.com/office/powerpoint/2010/main" val="1417079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84203" y="433953"/>
            <a:ext cx="19527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1846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383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46" y="0"/>
            <a:ext cx="7989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95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82A67-47C4-4002-809A-B181BAC03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872" y="0"/>
            <a:ext cx="8898152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68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75" y="0"/>
            <a:ext cx="9993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5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396E3-127C-42F7-9569-EF390858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193" y="949234"/>
            <a:ext cx="810432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5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F4A45E-E070-4627-BDCE-19F1D031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954" y="457200"/>
            <a:ext cx="96098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96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92" y="0"/>
            <a:ext cx="10384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9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04787"/>
            <a:ext cx="95250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26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41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22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131" y="0"/>
            <a:ext cx="9155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60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86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9668" y="1906292"/>
            <a:ext cx="35801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Election of 1848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Taylor (Whig) defeats Cass (Democrat) </a:t>
            </a:r>
          </a:p>
          <a:p>
            <a:pPr algn="ctr"/>
            <a:r>
              <a:rPr lang="en-US" sz="3200" dirty="0"/>
              <a:t>and Van Buren </a:t>
            </a:r>
          </a:p>
          <a:p>
            <a:pPr algn="ctr"/>
            <a:r>
              <a:rPr lang="en-US" sz="3200" dirty="0"/>
              <a:t>(Free Soil)</a:t>
            </a:r>
          </a:p>
        </p:txBody>
      </p:sp>
    </p:spTree>
    <p:extLst>
      <p:ext uri="{BB962C8B-B14F-4D97-AF65-F5344CB8AC3E}">
        <p14:creationId xmlns:p14="http://schemas.microsoft.com/office/powerpoint/2010/main" val="3789794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141" y="0"/>
            <a:ext cx="9133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63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3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039" y="0"/>
            <a:ext cx="4898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7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36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86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14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99363" y="2045776"/>
            <a:ext cx="1658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San Francisco, 1851</a:t>
            </a:r>
          </a:p>
        </p:txBody>
      </p:sp>
    </p:spTree>
    <p:extLst>
      <p:ext uri="{BB962C8B-B14F-4D97-AF65-F5344CB8AC3E}">
        <p14:creationId xmlns:p14="http://schemas.microsoft.com/office/powerpoint/2010/main" val="4128441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15" y="0"/>
            <a:ext cx="47203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1214" y="1053885"/>
            <a:ext cx="3890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Nashville</a:t>
            </a:r>
          </a:p>
          <a:p>
            <a:r>
              <a:rPr lang="en-US" sz="3600" dirty="0"/>
              <a:t>States Rights Convention, 1850</a:t>
            </a:r>
          </a:p>
        </p:txBody>
      </p:sp>
    </p:spTree>
    <p:extLst>
      <p:ext uri="{BB962C8B-B14F-4D97-AF65-F5344CB8AC3E}">
        <p14:creationId xmlns:p14="http://schemas.microsoft.com/office/powerpoint/2010/main" val="3352781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18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700" y="0"/>
            <a:ext cx="67672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1525" y="1766807"/>
            <a:ext cx="24797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Millard Fillmore</a:t>
            </a:r>
          </a:p>
          <a:p>
            <a:endParaRPr lang="en-US" sz="3200" dirty="0"/>
          </a:p>
          <a:p>
            <a:r>
              <a:rPr lang="en-US" sz="3200" dirty="0"/>
              <a:t>Succeeded Zachary Taylor as President, 1850</a:t>
            </a:r>
          </a:p>
        </p:txBody>
      </p:sp>
    </p:spTree>
    <p:extLst>
      <p:ext uri="{BB962C8B-B14F-4D97-AF65-F5344CB8AC3E}">
        <p14:creationId xmlns:p14="http://schemas.microsoft.com/office/powerpoint/2010/main" val="1876996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458" y="418454"/>
            <a:ext cx="1132926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Compromise of 1850</a:t>
            </a:r>
          </a:p>
          <a:p>
            <a:pPr algn="ctr"/>
            <a:endParaRPr lang="en-US" sz="4000" dirty="0"/>
          </a:p>
          <a:p>
            <a:pPr lvl="2"/>
            <a:r>
              <a:rPr lang="en-US" sz="4000" dirty="0"/>
              <a:t>- California to be admitted as a FREE state</a:t>
            </a:r>
          </a:p>
          <a:p>
            <a:pPr lvl="2"/>
            <a:r>
              <a:rPr lang="en-US" sz="4000" dirty="0"/>
              <a:t>- New Mexico and Utah to become territories</a:t>
            </a:r>
          </a:p>
          <a:p>
            <a:pPr lvl="2"/>
            <a:r>
              <a:rPr lang="en-US" sz="4000" dirty="0"/>
              <a:t>   without any restriction as to slavery</a:t>
            </a:r>
          </a:p>
          <a:p>
            <a:pPr lvl="2"/>
            <a:r>
              <a:rPr lang="en-US" sz="4000" dirty="0"/>
              <a:t>- Boundaries of Texas firmly established (Texas</a:t>
            </a:r>
          </a:p>
          <a:p>
            <a:pPr lvl="2"/>
            <a:r>
              <a:rPr lang="en-US" sz="4000" dirty="0"/>
              <a:t>   compensated for land it cedes)</a:t>
            </a:r>
          </a:p>
          <a:p>
            <a:pPr lvl="2"/>
            <a:r>
              <a:rPr lang="en-US" sz="4000" dirty="0"/>
              <a:t>- New Fugitive Slave Act passed</a:t>
            </a:r>
          </a:p>
          <a:p>
            <a:pPr lvl="2"/>
            <a:r>
              <a:rPr lang="en-US" sz="4000" dirty="0"/>
              <a:t>- Slave trade abolished in District of Columbia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480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2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679" y="0"/>
            <a:ext cx="8142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76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13" y="320040"/>
            <a:ext cx="4809314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51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875" y="0"/>
            <a:ext cx="7099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3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85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09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14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6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56922" y="1751308"/>
            <a:ext cx="1983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Senator Stephen Douglas of Illinois</a:t>
            </a:r>
          </a:p>
        </p:txBody>
      </p:sp>
    </p:spTree>
    <p:extLst>
      <p:ext uri="{BB962C8B-B14F-4D97-AF65-F5344CB8AC3E}">
        <p14:creationId xmlns:p14="http://schemas.microsoft.com/office/powerpoint/2010/main" val="3001884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1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04787"/>
            <a:ext cx="95250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09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37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643"/>
            <a:ext cx="9664292" cy="6126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4929" y="898902"/>
            <a:ext cx="19992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Northerners opposed the Kansas-Nebraska Act because it basically repealed the Missouri Compromise ban on slavery north of 36’30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8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83" y="0"/>
            <a:ext cx="12205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71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5475"/>
            <a:ext cx="12161520" cy="570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2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03" y="0"/>
            <a:ext cx="9647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78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77" y="0"/>
            <a:ext cx="11181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16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42" y="0"/>
            <a:ext cx="997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579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79" y="0"/>
            <a:ext cx="1019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045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4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5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8" y="139485"/>
            <a:ext cx="10248019" cy="5760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9864" y="6075336"/>
            <a:ext cx="937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1854 American/Know-Nothing Party promotional tin box</a:t>
            </a:r>
          </a:p>
        </p:txBody>
      </p:sp>
    </p:spTree>
    <p:extLst>
      <p:ext uri="{BB962C8B-B14F-4D97-AF65-F5344CB8AC3E}">
        <p14:creationId xmlns:p14="http://schemas.microsoft.com/office/powerpoint/2010/main" val="2094491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565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10428" y="2386739"/>
            <a:ext cx="20147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1856 Anti-Republican election poster </a:t>
            </a:r>
          </a:p>
        </p:txBody>
      </p:sp>
    </p:spTree>
    <p:extLst>
      <p:ext uri="{BB962C8B-B14F-4D97-AF65-F5344CB8AC3E}">
        <p14:creationId xmlns:p14="http://schemas.microsoft.com/office/powerpoint/2010/main" val="4020550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452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5959" y="1038386"/>
            <a:ext cx="21387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1856 Election</a:t>
            </a:r>
          </a:p>
          <a:p>
            <a:r>
              <a:rPr lang="en-US" sz="2800" dirty="0"/>
              <a:t> </a:t>
            </a:r>
          </a:p>
          <a:p>
            <a:pPr algn="ctr"/>
            <a:r>
              <a:rPr lang="en-US" sz="2800" dirty="0"/>
              <a:t>Buchanan (Democrat) defeats Fremont (Republican) and </a:t>
            </a:r>
          </a:p>
          <a:p>
            <a:pPr algn="ctr"/>
            <a:r>
              <a:rPr lang="en-US" sz="2800" dirty="0"/>
              <a:t>Fillmore (Know-Nothing)</a:t>
            </a:r>
          </a:p>
        </p:txBody>
      </p:sp>
    </p:spTree>
    <p:extLst>
      <p:ext uri="{BB962C8B-B14F-4D97-AF65-F5344CB8AC3E}">
        <p14:creationId xmlns:p14="http://schemas.microsoft.com/office/powerpoint/2010/main" val="382371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55" y="233362"/>
            <a:ext cx="9286875" cy="6391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47385" y="750277"/>
            <a:ext cx="19929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Americans flow into Mexico.</a:t>
            </a:r>
          </a:p>
          <a:p>
            <a:endParaRPr lang="en-US" sz="2400" dirty="0"/>
          </a:p>
          <a:p>
            <a:r>
              <a:rPr lang="en-US" sz="2400" dirty="0"/>
              <a:t>Some brought slaves.</a:t>
            </a:r>
          </a:p>
          <a:p>
            <a:endParaRPr lang="en-US" sz="2400" dirty="0"/>
          </a:p>
          <a:p>
            <a:r>
              <a:rPr lang="en-US" sz="2400" dirty="0"/>
              <a:t>Many called for self-rule rather than obey laws passed by Mexican Congress.</a:t>
            </a:r>
          </a:p>
        </p:txBody>
      </p:sp>
    </p:spTree>
    <p:extLst>
      <p:ext uri="{BB962C8B-B14F-4D97-AF65-F5344CB8AC3E}">
        <p14:creationId xmlns:p14="http://schemas.microsoft.com/office/powerpoint/2010/main" val="35578305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89" y="0"/>
            <a:ext cx="9134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85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2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83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768" y="0"/>
            <a:ext cx="12270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1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015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4858" cy="566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5842861"/>
            <a:ext cx="12026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Though Stephen Douglas won the Illinois Senate race, the Lincoln-Douglas debates improved Lincoln’s chances in the upcoming 1860 Presidential election.</a:t>
            </a:r>
          </a:p>
        </p:txBody>
      </p:sp>
    </p:spTree>
    <p:extLst>
      <p:ext uri="{BB962C8B-B14F-4D97-AF65-F5344CB8AC3E}">
        <p14:creationId xmlns:p14="http://schemas.microsoft.com/office/powerpoint/2010/main" val="41000869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2" y="0"/>
            <a:ext cx="12197942" cy="6126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8902" y="6261315"/>
            <a:ext cx="994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Federal Arsenal at Harper’s Ferry, Virginia</a:t>
            </a:r>
          </a:p>
        </p:txBody>
      </p:sp>
    </p:spTree>
    <p:extLst>
      <p:ext uri="{BB962C8B-B14F-4D97-AF65-F5344CB8AC3E}">
        <p14:creationId xmlns:p14="http://schemas.microsoft.com/office/powerpoint/2010/main" val="2343210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28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454" y="4711485"/>
            <a:ext cx="113602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John Brown’s 1859 attempt to arm slaves with weapons seized at the Harper’s Ferry arsenal in Virginia failed; ten of Brown’s men died and he was later hanged for treason</a:t>
            </a:r>
          </a:p>
        </p:txBody>
      </p:sp>
    </p:spTree>
    <p:extLst>
      <p:ext uri="{BB962C8B-B14F-4D97-AF65-F5344CB8AC3E}">
        <p14:creationId xmlns:p14="http://schemas.microsoft.com/office/powerpoint/2010/main" val="26391033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11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816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50" y="0"/>
            <a:ext cx="12208750" cy="4937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919" y="5238427"/>
            <a:ext cx="10507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 John Brown am now quite certain that the crimes of this guilty land will never be purged away but with Blood.  I had as I now think vainly flattered myself that without very much bloodshed it might be done.”</a:t>
            </a:r>
          </a:p>
        </p:txBody>
      </p:sp>
    </p:spTree>
    <p:extLst>
      <p:ext uri="{BB962C8B-B14F-4D97-AF65-F5344CB8AC3E}">
        <p14:creationId xmlns:p14="http://schemas.microsoft.com/office/powerpoint/2010/main" val="26012670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568" y="222061"/>
            <a:ext cx="7000875" cy="5514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2650" y="6013342"/>
            <a:ext cx="587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General Antonio Lopez de Santa Anna, </a:t>
            </a:r>
          </a:p>
        </p:txBody>
      </p:sp>
    </p:spTree>
    <p:extLst>
      <p:ext uri="{BB962C8B-B14F-4D97-AF65-F5344CB8AC3E}">
        <p14:creationId xmlns:p14="http://schemas.microsoft.com/office/powerpoint/2010/main" val="21871014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9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0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6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4" y="0"/>
            <a:ext cx="1177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705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6" y="1405744"/>
            <a:ext cx="12060194" cy="5577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939" y="495946"/>
            <a:ext cx="1087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Presidential Election of 1860</a:t>
            </a:r>
          </a:p>
        </p:txBody>
      </p:sp>
    </p:spTree>
    <p:extLst>
      <p:ext uri="{BB962C8B-B14F-4D97-AF65-F5344CB8AC3E}">
        <p14:creationId xmlns:p14="http://schemas.microsoft.com/office/powerpoint/2010/main" val="4650917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11" y="0"/>
            <a:ext cx="109916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7953" y="4525505"/>
            <a:ext cx="22472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Lincoln wins election by sweeping the free states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374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902" y="573437"/>
            <a:ext cx="100119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Crittenden Compromise</a:t>
            </a:r>
          </a:p>
          <a:p>
            <a:pPr algn="ctr"/>
            <a:endParaRPr lang="en-US" sz="4000" dirty="0"/>
          </a:p>
          <a:p>
            <a:pPr algn="ctr"/>
            <a:r>
              <a:rPr lang="en-US" sz="3600" dirty="0"/>
              <a:t>Proposed Dec. 18, 1860, just after Lincoln won the Presidential election</a:t>
            </a:r>
          </a:p>
          <a:p>
            <a:pPr algn="ctr"/>
            <a:endParaRPr lang="en-US" sz="4000" dirty="0"/>
          </a:p>
          <a:p>
            <a:pPr algn="ctr"/>
            <a:r>
              <a:rPr lang="en-US" sz="3600" dirty="0"/>
              <a:t>Crittenden proposed series of amendments that would have allowed slavery in the territories south of 36’30 and guaranteed continuance of slavery where it already existed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737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3" y="0"/>
            <a:ext cx="10805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73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90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0969" y="573437"/>
            <a:ext cx="64937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Following Lincoln’s election, seven states secede because Southerners fear that Lincoln and his fellow Republicans will try to abolish slavery.</a:t>
            </a:r>
          </a:p>
          <a:p>
            <a:endParaRPr lang="en-US" sz="4000" dirty="0"/>
          </a:p>
          <a:p>
            <a:r>
              <a:rPr lang="en-US" sz="4000" dirty="0"/>
              <a:t>South Carolina secedes on December 20, 1860. </a:t>
            </a:r>
          </a:p>
        </p:txBody>
      </p:sp>
    </p:spTree>
    <p:extLst>
      <p:ext uri="{BB962C8B-B14F-4D97-AF65-F5344CB8AC3E}">
        <p14:creationId xmlns:p14="http://schemas.microsoft.com/office/powerpoint/2010/main" val="34375214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2" y="0"/>
            <a:ext cx="1187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97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493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9356" y="2485292"/>
            <a:ext cx="1842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Battle of the Alamo, Feb. 23 to March 6,  1836</a:t>
            </a:r>
          </a:p>
        </p:txBody>
      </p:sp>
    </p:spTree>
    <p:extLst>
      <p:ext uri="{BB962C8B-B14F-4D97-AF65-F5344CB8AC3E}">
        <p14:creationId xmlns:p14="http://schemas.microsoft.com/office/powerpoint/2010/main" val="18581359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8022"/>
            <a:ext cx="9906000" cy="5734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420" y="6075336"/>
            <a:ext cx="1074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President James Buchanan did nothing in response to secession</a:t>
            </a:r>
          </a:p>
        </p:txBody>
      </p:sp>
    </p:spTree>
    <p:extLst>
      <p:ext uri="{BB962C8B-B14F-4D97-AF65-F5344CB8AC3E}">
        <p14:creationId xmlns:p14="http://schemas.microsoft.com/office/powerpoint/2010/main" val="7051636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2" y="0"/>
            <a:ext cx="68795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19634" y="1146875"/>
            <a:ext cx="37970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"I have no purpose, directly or indirectly, to interfere with the institution of slavery in the States where it exists. I believe I have no lawful right to do so, and I have no inclination to do so...“</a:t>
            </a:r>
          </a:p>
          <a:p>
            <a:endParaRPr lang="en-US" sz="2800" dirty="0"/>
          </a:p>
          <a:p>
            <a:r>
              <a:rPr lang="en-US" sz="2000" dirty="0"/>
              <a:t>Abraham Lincoln</a:t>
            </a:r>
          </a:p>
          <a:p>
            <a:r>
              <a:rPr lang="en-US" sz="2000" dirty="0"/>
              <a:t>First Inaugural Address</a:t>
            </a:r>
          </a:p>
          <a:p>
            <a:r>
              <a:rPr lang="en-US" sz="2000" dirty="0"/>
              <a:t>March 4, 1861</a:t>
            </a:r>
          </a:p>
        </p:txBody>
      </p:sp>
    </p:spTree>
    <p:extLst>
      <p:ext uri="{BB962C8B-B14F-4D97-AF65-F5344CB8AC3E}">
        <p14:creationId xmlns:p14="http://schemas.microsoft.com/office/powerpoint/2010/main" val="224682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91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3446" y="1383323"/>
            <a:ext cx="3751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Texas declares independence, March 2, 1836</a:t>
            </a:r>
          </a:p>
        </p:txBody>
      </p:sp>
    </p:spTree>
    <p:extLst>
      <p:ext uri="{BB962C8B-B14F-4D97-AF65-F5344CB8AC3E}">
        <p14:creationId xmlns:p14="http://schemas.microsoft.com/office/powerpoint/2010/main" val="23433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521</Words>
  <Application>Microsoft Office PowerPoint</Application>
  <PresentationFormat>Widescreen</PresentationFormat>
  <Paragraphs>82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Navin</dc:creator>
  <cp:lastModifiedBy>John Navin</cp:lastModifiedBy>
  <cp:revision>54</cp:revision>
  <dcterms:created xsi:type="dcterms:W3CDTF">2018-03-26T20:08:28Z</dcterms:created>
  <dcterms:modified xsi:type="dcterms:W3CDTF">2021-04-20T15:37:09Z</dcterms:modified>
</cp:coreProperties>
</file>